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C1A101-B63F-46EA-97E6-4F669AD488DC}">
  <a:tblStyle styleId="{E0C1A101-B63F-46EA-97E6-4F669AD488D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Не организована работа на льду - количество тренеров на группу и их активное участие в тренировочном процессе направленное на обучение. Показ  выполнения упражнения должен быть направлен на группу или индивидуально (корректировка, исправление допущенных ошибок при выполнении) - медленно и не на большом расстоянии, в разных плоскостях.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Не организована работа на льду - количество тренеров на группу и их активное участие в тренировочном процессе направленное на обучение. Пассивность, беседы с коллегами влияют на качество тренировочного процесса!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Не организована работа на льду - количество тренеров на группу (1 тренер на 18 человек и 1 тренер на 2-3 человека). Тренеры пассивны и не участвуют в обучение спортсменов-учащихся.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9279343e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9279343e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Тренеру нужен помощник; 1 тренер на 30 человек (левая половина) и 1 тренер на 2 человека (правая половина).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9279343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9279343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организована работа на льду: 1. распределение льда; 2) количество тренеров на группы - распределение.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центральной части тренер проводит занятие с 3-мя учениками сидя на льду. Справа 1 тренер на группу состоящую из 32 человек, слева 2 тренера на группу состоящую из 35 человек.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9279343e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9279343e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Организация работы на льду среди тренеров и распределение на группы.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левой части 1 тренер на группу начальной подготовки (7-8 лет), в правой части 3 тренера (включая тренера по вратарям) на группу (10-12 лет).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9279343e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9279343e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Подготовительная часть отсутствует, УТЗ начинается сразу с шайбами. Тренер работает над своими техническими навыками направленными на владение клюшкой - жонглирование шайбой, голы-лакроссы.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9279343e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9279343e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Контроль учебно-тренировочного процесса должен быть направлен на освоение и развитие физических качеств, технических навыков.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9279343e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9279343e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заключительной части занятия и подведения итогов тренировки. Заключительная часть УТЗ - условная. Челночный бег (скоростно-силовая работа, нагрузка максимальная, соотношение работы и отдыха 1 к 1).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9279343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9279343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спланированного и организованного тренировочного процесса. Обратить внимание на участие помощников в УТЗ: показывать, подсказывать, исправлять ошибки и правильно располагаться на площадке.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левой части площадки помощник пассивен.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9279343e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9279343e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630a9b8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630a9b8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9279343e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89279343e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89279343e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89279343e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9279343e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89279343e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9279343e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89279343e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bafe52e06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bafe52e0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9279343e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89279343e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89279343e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89279343e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b9e0331a4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b9e0331a4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89279343e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89279343e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89279343e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89279343e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89279343e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89279343e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89279343e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89279343e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89279343e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89279343e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c9cab4a61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c9cab4a6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9279343e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9279343e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62d3158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62d3158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630a9b8f6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630a9b8f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4KplcKXAKGs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jynp7-wY_JI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kuDwC9eV-ls" TargetMode="External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Gu5H1pBMO5E" TargetMode="External"/><Relationship Id="rId4" Type="http://schemas.openxmlformats.org/officeDocument/2006/relationships/image" Target="../media/image3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SLhDWaPcwR0" TargetMode="External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fW4Z4HNrTpw" TargetMode="External"/><Relationship Id="rId4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qUJhiGExZ-I" TargetMode="External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Xp53X9-2DqY" TargetMode="External"/><Relationship Id="rId4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toxl1ftHB20" TargetMode="External"/><Relationship Id="rId4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hC7G4GHGf50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oUJDQqQAMcQ" TargetMode="External"/><Relationship Id="rId4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TdZOXp4Ovj0" TargetMode="External"/><Relationship Id="rId4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RxjU-qe27LA" TargetMode="External"/><Relationship Id="rId4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bs12QIGxnhc" TargetMode="External"/><Relationship Id="rId4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fNwnu2m4O-8" TargetMode="External"/><Relationship Id="rId4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youtube.com/watch?v=86RlSFJLrxU" TargetMode="External"/><Relationship Id="rId4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youtube.com/watch?v=dP4EbDjS790" TargetMode="External"/><Relationship Id="rId4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VZecW3n6OFw" TargetMode="External"/><Relationship Id="rId4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3F9vXOluUbI" TargetMode="External"/><Relationship Id="rId4" Type="http://schemas.openxmlformats.org/officeDocument/2006/relationships/image" Target="../media/image2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g_Y6782WsbU" TargetMode="External"/><Relationship Id="rId4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TmxqNE-TzOk" TargetMode="External"/><Relationship Id="rId4" Type="http://schemas.openxmlformats.org/officeDocument/2006/relationships/image" Target="../media/image2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HTeHAwIYqMM" TargetMode="External"/><Relationship Id="rId4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qS8Piwn1OhE" TargetMode="External"/><Relationship Id="rId4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E0on28Evzu0" TargetMode="External"/><Relationship Id="rId4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WqM8fD17zYQ" TargetMode="External"/><Relationship Id="rId4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8olGmvSGAUs" TargetMode="External"/><Relationship Id="rId4" Type="http://schemas.openxmlformats.org/officeDocument/2006/relationships/image" Target="../media/image3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youtube.com/watch?v=QbHKCXkzUc8" TargetMode="External"/><Relationship Id="rId4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8LK7GjCWWpo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3510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149800" y="650000"/>
            <a:ext cx="45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(февраль 2023)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 title="Брест, 30 01 20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81350" cy="49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 title="Брест, 11 01 2023 не организована работа в СУСУ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75" y="76550"/>
            <a:ext cx="6567125" cy="49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 title="Брест, 16 01 2023; Не организована работа СУСУ, распределе лё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5" y="57600"/>
            <a:ext cx="6633475" cy="4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 title="Брест, 21 01 2023; 1 тренер 30; 1 тренер 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75" y="57600"/>
            <a:ext cx="6666676" cy="5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 title="Брест, 23 01 2023; Не организована работа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25" y="71825"/>
            <a:ext cx="6633500" cy="49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 title="Брест, 30 01 2023; Упражнение не соответстует уровню подготовк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0" y="76550"/>
            <a:ext cx="6690376" cy="50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 title="Жлобин; Лакросс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7125" cy="49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 title="Жлобин, контроль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05050" cy="49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 title="Жлобин; заключительная часть УТЗ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0" y="43375"/>
            <a:ext cx="6552900" cy="49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3" title="ШРС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75" y="97400"/>
            <a:ext cx="6626225" cy="49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{E0C1A101-B63F-46EA-97E6-4F669AD488DC}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Январь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Декабрь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ШРС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нет данных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0.81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0.78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0.36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0.39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1.6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14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3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АНАЛИЗ-УЧЕБНО-ТРЕНИРОВОЧНОГО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(Толстик П.В.)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5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00" y="38650"/>
            <a:ext cx="6695125" cy="50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5"/>
          <p:cNvSpPr txBox="1"/>
          <p:nvPr/>
        </p:nvSpPr>
        <p:spPr>
          <a:xfrm>
            <a:off x="6729025" y="119150"/>
            <a:ext cx="2172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слишком долгое объяснение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повторений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активность тренеров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разнообразного инвентаря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обозначить интервал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сократить объяснения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6" title="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548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6"/>
          <p:cNvSpPr txBox="1"/>
          <p:nvPr/>
        </p:nvSpPr>
        <p:spPr>
          <a:xfrm>
            <a:off x="6888250" y="249025"/>
            <a:ext cx="21729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повторений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человек в колонне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не все тренеры активны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задействовать всю площадку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каждому тренеру по станции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7" title="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75" y="67075"/>
            <a:ext cx="6661925" cy="49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7"/>
          <p:cNvSpPr txBox="1"/>
          <p:nvPr/>
        </p:nvSpPr>
        <p:spPr>
          <a:xfrm>
            <a:off x="6763200" y="32575"/>
            <a:ext cx="21477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индивидуальных исправлений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нет акцента в упражнениях на возврате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разнообразный инвентарь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технических элементов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добавить количество тренеров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/>
        </p:nvSpPr>
        <p:spPr>
          <a:xfrm>
            <a:off x="0" y="204638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8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0" y="46641"/>
            <a:ext cx="6680900" cy="50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8"/>
          <p:cNvSpPr txBox="1"/>
          <p:nvPr/>
        </p:nvSpPr>
        <p:spPr>
          <a:xfrm>
            <a:off x="6825725" y="90300"/>
            <a:ext cx="21729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человек в колонках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мало колонок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присутствует элемент игры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разнообразный инвентарь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увеличить количество станций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сделать их короче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каждому тренеру по станции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9" title="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0" y="86025"/>
            <a:ext cx="6671425" cy="50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9"/>
          <p:cNvSpPr txBox="1"/>
          <p:nvPr/>
        </p:nvSpPr>
        <p:spPr>
          <a:xfrm>
            <a:off x="6801675" y="109550"/>
            <a:ext cx="21729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/>
              <a:t>Ошибки: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не все тренеры активны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задействована не вся площадка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/>
              <a:t>Плюсы: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разнообразные станции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присутствует элемент игры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разнообразный инвентарь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есть индивидуальные исправления в технических элементах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/>
              <a:t>Рекомендации: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занимать всю площадь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 sz="1100"/>
              <a:t>больше тренеров на технические станции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0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5" y="33900"/>
            <a:ext cx="6690400" cy="50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0"/>
          <p:cNvSpPr txBox="1"/>
          <p:nvPr/>
        </p:nvSpPr>
        <p:spPr>
          <a:xfrm>
            <a:off x="6854575" y="126300"/>
            <a:ext cx="21729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основная работа только красной лини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разнообразные станции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техническая направленность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инвентаря (по возможности добавлять маты)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индивидуальные исправления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тренеров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добавить инвентарь на возврате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1" title="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5" y="52850"/>
            <a:ext cx="6695100" cy="50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1"/>
          <p:cNvSpPr txBox="1"/>
          <p:nvPr/>
        </p:nvSpPr>
        <p:spPr>
          <a:xfrm>
            <a:off x="6820900" y="205750"/>
            <a:ext cx="2172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Ошибки: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только один тренер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Плюсы:</a:t>
            </a:r>
            <a:endParaRPr b="1"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активность тренера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разнообразный инвентарь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много технических элементов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/>
              <a:t>Рекомендации: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ru" sz="1200"/>
              <a:t>добавить тренеров помощников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2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08625" cy="48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2"/>
          <p:cNvSpPr txBox="1"/>
          <p:nvPr/>
        </p:nvSpPr>
        <p:spPr>
          <a:xfrm>
            <a:off x="6806475" y="306750"/>
            <a:ext cx="21729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только один тренер для полевых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разнообразные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присутствует элемент игры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разнообразный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активная работа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индивидуальные исправления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Рекомендации: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добавить тренеров помощников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(Кочнев</a:t>
            </a:r>
            <a:r>
              <a:rPr lang="ru" sz="2600"/>
              <a:t> А.А.)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5" y="40325"/>
            <a:ext cx="9047174" cy="49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/>
        </p:nvSpPr>
        <p:spPr>
          <a:xfrm>
            <a:off x="177950" y="461600"/>
            <a:ext cx="8774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Основные ошибки учебно-тренировочного процесса: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плана на месяц;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низкая активность тренеров-преподавателей;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малое количество повторений;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контроля интенсивности выполнения упражнений;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 игр и соревнований.</a:t>
            </a:r>
            <a:endParaRPr sz="2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5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81450" cy="49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5"/>
          <p:cNvSpPr txBox="1"/>
          <p:nvPr/>
        </p:nvSpPr>
        <p:spPr>
          <a:xfrm>
            <a:off x="6888250" y="249025"/>
            <a:ext cx="2172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большой простой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человек в колонне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нет дисциплины и порядка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нет инвентаря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мало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6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5725" cy="49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6"/>
          <p:cNvSpPr txBox="1"/>
          <p:nvPr/>
        </p:nvSpPr>
        <p:spPr>
          <a:xfrm>
            <a:off x="6790200" y="152400"/>
            <a:ext cx="2219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Ошибки: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большой простой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много человек в колонне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мало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7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81450" cy="49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7"/>
          <p:cNvSpPr txBox="1"/>
          <p:nvPr/>
        </p:nvSpPr>
        <p:spPr>
          <a:xfrm>
            <a:off x="6939725" y="454900"/>
            <a:ext cx="158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7"/>
          <p:cNvSpPr txBox="1"/>
          <p:nvPr/>
        </p:nvSpPr>
        <p:spPr>
          <a:xfrm>
            <a:off x="6888250" y="249025"/>
            <a:ext cx="2172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низкая 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отсутствие исправлений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плохой показ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8" title="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462200" cy="48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8"/>
          <p:cNvSpPr txBox="1"/>
          <p:nvPr/>
        </p:nvSpPr>
        <p:spPr>
          <a:xfrm>
            <a:off x="6888250" y="249025"/>
            <a:ext cx="217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низкая 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отсутствие исправлений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9" title="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92876" cy="49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9"/>
          <p:cNvSpPr txBox="1"/>
          <p:nvPr/>
        </p:nvSpPr>
        <p:spPr>
          <a:xfrm>
            <a:off x="6888250" y="249025"/>
            <a:ext cx="2172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низкая интенсивность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распределение по группам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0" title="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4300" cy="49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0"/>
          <p:cNvSpPr txBox="1"/>
          <p:nvPr/>
        </p:nvSpPr>
        <p:spPr>
          <a:xfrm>
            <a:off x="6888250" y="249025"/>
            <a:ext cx="2172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человек в группе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распределение по группам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повторений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1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5725" cy="49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1"/>
          <p:cNvSpPr txBox="1"/>
          <p:nvPr/>
        </p:nvSpPr>
        <p:spPr>
          <a:xfrm>
            <a:off x="6888250" y="249025"/>
            <a:ext cx="2172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Ошибки: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в средней зоне мало повторений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Плюсы: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распределение по группам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активность тренера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много повторений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игровая интенсивность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2" title="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4300" cy="49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2"/>
          <p:cNvSpPr txBox="1"/>
          <p:nvPr/>
        </p:nvSpPr>
        <p:spPr>
          <a:xfrm>
            <a:off x="6850850" y="714825"/>
            <a:ext cx="1918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Плюсы: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распределение по группам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активность тренера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много повторений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игровая интенсивность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3" title="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41426" cy="490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3"/>
          <p:cNvSpPr txBox="1"/>
          <p:nvPr/>
        </p:nvSpPr>
        <p:spPr>
          <a:xfrm>
            <a:off x="6850850" y="714825"/>
            <a:ext cx="1918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Плюсы: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распределение по группам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активность тренера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много повторений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ru">
                <a:solidFill>
                  <a:schemeClr val="dk1"/>
                </a:solidFill>
              </a:rPr>
              <a:t>игровая интенсивность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3107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4046100" y="1348050"/>
            <a:ext cx="46149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latin typeface="Times New Roman"/>
                <a:ea typeface="Times New Roman"/>
                <a:cs typeface="Times New Roman"/>
                <a:sym typeface="Times New Roman"/>
              </a:rPr>
              <a:t>Плохой пример конспекта: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нет задач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нет изображений упражнений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время работы / отдыха не указано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нет интенсивности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-"/>
            </a:pPr>
            <a:r>
              <a:rPr lang="ru" sz="2100">
                <a:latin typeface="Times New Roman"/>
                <a:ea typeface="Times New Roman"/>
                <a:cs typeface="Times New Roman"/>
                <a:sym typeface="Times New Roman"/>
              </a:rPr>
              <a:t>растяжка на льду в подготовительной части для ГНП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4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4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93" name="Google Shape;293;p54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294" name="Google Shape;294;p54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95" name="Google Shape;295;p54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96" name="Google Shape;296;p54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5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151" y="152400"/>
            <a:ext cx="397223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499987" y="821362"/>
            <a:ext cx="4860099" cy="366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 title="Динамо стоят тренер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69200" cy="4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</a:t>
            </a:r>
            <a:r>
              <a:rPr lang="ru" sz="3000"/>
              <a:t>Царик А.С.)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184950" y="770325"/>
            <a:ext cx="8774100" cy="3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Основные ошибки учебно-тренировочного процесса:</a:t>
            </a:r>
            <a:endParaRPr b="1" sz="22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sz="1700"/>
              <a:t>не спланировано расписание занятий и не организована работа на льду между тренерско-преподавательским составом</a:t>
            </a:r>
            <a:r>
              <a:rPr lang="ru" sz="2000"/>
              <a:t>;</a:t>
            </a:r>
            <a:endParaRPr sz="20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части занятий (подготовительная - для галочки, заключительная - отсутствует);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не поставлены задачи на УТЗ или не сформулированы верно;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нагрузка не определена или не контролируется (время работы и отдыха, количество повторений, порядок упражнений на развитие физических качеств и технических навыков);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контроль УТЗ не осуществляется в полном объёме;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" sz="1700"/>
              <a:t>т</a:t>
            </a:r>
            <a:r>
              <a:rPr lang="ru" sz="1700"/>
              <a:t>ренеры пассивны при проведении УТЗ (нет показа выполнения задания, исправление допущенных ошибок при выполнении задания</a:t>
            </a:r>
            <a:r>
              <a:rPr lang="ru" sz="1700"/>
              <a:t>.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337650" y="235500"/>
            <a:ext cx="8468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План-конспекты - СРАВНЕНИЕ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49" y="846900"/>
            <a:ext cx="2979275" cy="414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602" y="846900"/>
            <a:ext cx="3798200" cy="40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